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55" d="100"/>
          <a:sy n="55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2C1724-F3AB-4E8E-A11C-E2F1A0936E31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75D44D-0B28-458E-9A87-2CF0C5881C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ghoragrou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WELCOME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To </a:t>
            </a:r>
          </a:p>
          <a:p>
            <a:r>
              <a:rPr lang="en-US" sz="4800" b="1" dirty="0" err="1" smtClean="0">
                <a:solidFill>
                  <a:schemeClr val="accent1"/>
                </a:solidFill>
              </a:rPr>
              <a:t>Aghora</a:t>
            </a:r>
            <a:r>
              <a:rPr lang="en-US" sz="4800" b="1" dirty="0" smtClean="0">
                <a:solidFill>
                  <a:schemeClr val="accent1"/>
                </a:solidFill>
              </a:rPr>
              <a:t> Design Academy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Aghora</a:t>
            </a:r>
            <a:r>
              <a:rPr lang="en-US" dirty="0" smtClean="0"/>
              <a:t> Design Academy</a:t>
            </a:r>
            <a:endParaRPr lang="en-US" dirty="0"/>
          </a:p>
        </p:txBody>
      </p:sp>
      <p:pic>
        <p:nvPicPr>
          <p:cNvPr id="8" name="Content Placeholder 7" descr="2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112" y="1668462"/>
            <a:ext cx="6581775" cy="4572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685800" y="990600"/>
            <a:ext cx="7696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err="1" smtClean="0"/>
              <a:t>Aghora</a:t>
            </a:r>
            <a:r>
              <a:rPr lang="en-US" sz="2800" dirty="0" smtClean="0"/>
              <a:t> Design Academy is a training         Institute  run by </a:t>
            </a:r>
            <a:r>
              <a:rPr lang="en-US" sz="2800" dirty="0" err="1" smtClean="0"/>
              <a:t>Aghora</a:t>
            </a:r>
            <a:r>
              <a:rPr lang="en-US" sz="2800" dirty="0" smtClean="0"/>
              <a:t> Infrastructure </a:t>
            </a:r>
            <a:r>
              <a:rPr lang="en-US" sz="2800" dirty="0" smtClean="0"/>
              <a:t> Pvt. Ltd </a:t>
            </a:r>
            <a:r>
              <a:rPr lang="en-US" sz="2800" dirty="0" smtClean="0"/>
              <a:t> is a engineering service provider in the</a:t>
            </a:r>
          </a:p>
          <a:p>
            <a:pPr>
              <a:buNone/>
            </a:pPr>
            <a:r>
              <a:rPr lang="en-US" sz="2800" dirty="0" smtClean="0"/>
              <a:t>     field of designing, construction and training, specialized in </a:t>
            </a:r>
            <a:r>
              <a:rPr lang="en-US" sz="2800" dirty="0" err="1" smtClean="0"/>
              <a:t>hvac</a:t>
            </a:r>
            <a:r>
              <a:rPr lang="en-US" sz="2800" dirty="0" smtClean="0"/>
              <a:t>, electrical , plumbing, fire fighting, structural and building management system.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5800" y="9144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Our Company holds an Academy for Designing and Draughting with a vision to offer Excellent training in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   HVAC  Designing &amp; Draughting</a:t>
            </a:r>
          </a:p>
          <a:p>
            <a:r>
              <a:rPr lang="en-US" sz="2800" dirty="0" smtClean="0"/>
              <a:t>    Electrical Designing &amp; Draughting</a:t>
            </a:r>
          </a:p>
          <a:p>
            <a:r>
              <a:rPr lang="en-US" sz="2800" dirty="0" smtClean="0"/>
              <a:t>    Plumbing Designing &amp; Draughting</a:t>
            </a:r>
          </a:p>
          <a:p>
            <a:r>
              <a:rPr lang="en-US" sz="2800" dirty="0" smtClean="0"/>
              <a:t>    Firefighting Designing &amp; Draughting</a:t>
            </a:r>
          </a:p>
          <a:p>
            <a:r>
              <a:rPr lang="en-US" sz="2800" dirty="0" smtClean="0"/>
              <a:t>    Structural Designing &amp; Draughting</a:t>
            </a:r>
          </a:p>
          <a:p>
            <a:r>
              <a:rPr lang="en-US" sz="2800" dirty="0" smtClean="0"/>
              <a:t>    Building Management System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828800"/>
            <a:ext cx="72390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Which is a right mean to achieve excellence in handling and implementation of global standards for construction and a vibrant practical knowledge through site.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2057400"/>
            <a:ext cx="7772400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 We empower our candidates with advanced </a:t>
            </a:r>
            <a:r>
              <a:rPr lang="en-US" sz="2800" dirty="0" err="1" smtClean="0"/>
              <a:t>draughting</a:t>
            </a:r>
            <a:r>
              <a:rPr lang="en-US" sz="2800" dirty="0" smtClean="0"/>
              <a:t> software REVIT and other software packages. We also conduct technical seminars handled by technical experts from Multi-National Companies.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1219200"/>
            <a:ext cx="7315200" cy="4343400"/>
          </a:xfrm>
        </p:spPr>
        <p:txBody>
          <a:bodyPr/>
          <a:lstStyle/>
          <a:p>
            <a:r>
              <a:rPr lang="en-US" sz="2800" dirty="0" smtClean="0"/>
              <a:t>Our placement cell also helps you to get better opportunities. In addition to that our trained professionals also get AUTODESK    authorized training certificate for Draughting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696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Contact details: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AGHORA Design Academy (Contact Advertiser)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9388988988, 0474-3220988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2nd Floor, </a:t>
            </a:r>
            <a:r>
              <a:rPr lang="en-US" sz="3100" dirty="0" err="1" smtClean="0"/>
              <a:t>Salihas</a:t>
            </a:r>
            <a:r>
              <a:rPr lang="en-US" sz="3100" dirty="0" smtClean="0"/>
              <a:t> Complex, Near </a:t>
            </a:r>
            <a:r>
              <a:rPr lang="en-US" sz="3100" dirty="0" err="1" smtClean="0"/>
              <a:t>Benziger</a:t>
            </a:r>
            <a:r>
              <a:rPr lang="en-US" sz="3100" dirty="0" smtClean="0"/>
              <a:t> Hospital, Beach Road, </a:t>
            </a:r>
            <a:r>
              <a:rPr lang="en-US" sz="3100" dirty="0" err="1" smtClean="0"/>
              <a:t>Kollam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4191000"/>
            <a:ext cx="5562600" cy="193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hlinkClick r:id="rId2"/>
              </a:rPr>
              <a:t>http://aghoragroup.com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186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WELCOME</vt:lpstr>
      <vt:lpstr>Aghora Design Academy</vt:lpstr>
      <vt:lpstr>Slide 3</vt:lpstr>
      <vt:lpstr>Slide 4</vt:lpstr>
      <vt:lpstr>Slide 5</vt:lpstr>
      <vt:lpstr>Slide 6</vt:lpstr>
      <vt:lpstr>Our placement cell also helps you to get better opportunities. In addition to that our trained professionals also get AUTODESK    authorized training certificate for Draughting</vt:lpstr>
      <vt:lpstr>  Contact details:  AGHORA Design Academy (Contact Advertiser) 9388988988, 0474-3220988 2nd Floor, Salihas Complex, Near Benziger Hospital, Beach Road, Kollam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Trinity Server</dc:creator>
  <cp:lastModifiedBy>Trinity Server</cp:lastModifiedBy>
  <cp:revision>11</cp:revision>
  <dcterms:created xsi:type="dcterms:W3CDTF">2013-11-22T03:38:47Z</dcterms:created>
  <dcterms:modified xsi:type="dcterms:W3CDTF">2013-11-22T04:32:50Z</dcterms:modified>
</cp:coreProperties>
</file>